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8" r:id="rId5"/>
    <p:sldId id="270" r:id="rId6"/>
    <p:sldId id="269" r:id="rId7"/>
    <p:sldId id="259" r:id="rId8"/>
    <p:sldId id="260" r:id="rId9"/>
    <p:sldId id="262" r:id="rId10"/>
    <p:sldId id="261" r:id="rId11"/>
    <p:sldId id="264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2"/>
    <p:restoredTop sz="94609"/>
  </p:normalViewPr>
  <p:slideViewPr>
    <p:cSldViewPr snapToGrid="0" showGuides="1">
      <p:cViewPr varScale="1">
        <p:scale>
          <a:sx n="139" d="100"/>
          <a:sy n="139" d="100"/>
        </p:scale>
        <p:origin x="184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293BD-4C25-2A40-BBFE-E4ADAE45B0E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F8EF-2D3F-314D-BAB5-5B0F3298062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13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9F8EF-2D3F-314D-BAB5-5B0F3298062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0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F2DC3-0247-EEEB-DBB6-D9E297219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61100-BC10-7693-1B56-AC17EC5B4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922970-61B1-F87E-71F9-62D2905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5DCA70-D57C-8EC3-7EA6-6D0EC323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0DB47-CC52-5A30-02C4-29E3C7DC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7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D1D60-8DB6-EF49-3345-71FA5182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4E82AF-D8F9-F4BE-1A40-3C91FB54D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FA687-5415-A9C4-478A-CE9E17C0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3FF81-464B-552C-F835-87D94EB0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CBC2DE-2D36-4AEB-8879-3E5F7DDB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2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908A60-F91F-A2A7-44D6-9E9B7B566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8296E3-7C41-C06B-55F7-8DA2E063D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E4353-5B0C-6411-0B1F-7816E199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DBAAEB-627F-18E7-AC43-CCB273AD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B17C40-02A1-3594-7671-00F45EA9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3E1D7-5398-242A-0EB9-172A7914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6759A-6656-1911-1207-4009CCBF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0E8E35-5BB4-1301-86ED-E677B74F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72CCC6-251A-479E-623C-2D750B03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0F85A2-67B4-3ADF-732E-57FF7F1A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84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273FF-1B9E-1A2B-D0BF-D191BD1C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B09ACC-FE27-014C-CB5F-11EC6650B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54D5A6-D228-37A0-C780-A5F22550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B64170-187B-994F-D00B-BAFA05B5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C3A144-3E1D-1584-7905-80E39C62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31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AAD5F-18B5-EF51-DD56-6C1CBD29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BB072-240F-E9C9-B23A-611134C3A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D7A146-16CD-2090-920A-2D83E76DC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DA01DF-F120-FE19-DC4C-842B6263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072234-5F09-A8E9-1B87-E2C87919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340AC-5733-47B7-6848-EE407869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6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A1BF2-BF25-9122-A068-9B3B3B4C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FA323D-B149-D820-4881-3C68A7BC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7053B3-714D-EA0F-5325-2F5150293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45B26E-3A08-FB1E-53AB-FA67DBC7C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C69D5E-F33C-AEB0-A9C8-60BF5A05D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9862CB-8690-8D3E-2064-30E8D9DD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87F9A8-3884-C19A-67D1-A609B83E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F3DEE6-DAE7-8FDA-89F5-06B7030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87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29F-2F12-85F8-28DD-0CC8DB69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D53EBD-FDFE-F27E-3C2F-067C304B2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8369C6-3359-A7FF-03F9-E61B7117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999D67-9E53-F255-BA51-6A2B2471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1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B965D9-A94F-E006-7466-72F42998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9CA4C1-DEBB-7E10-C131-F1C526BC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56C6EA-0F51-8B6D-6DF0-EB305703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01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159E-98AB-74F5-AC0B-1391069D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EB0511-491B-39A5-0DD8-C5CCAC836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5B919-ABAE-63F6-F387-6F3429367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2730CF-2057-1940-81AE-03DA5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6AAF7B-4622-6C31-E532-F5CD2130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7D57ED-CFAA-29F3-B851-9637F644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09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E1FE5-A7DC-55F9-5B8B-F7914CC2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E24C66-526D-1A98-463D-F2FA56D4C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068247-3310-CBBA-CA0E-6CB6E9C9E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53E597-0C3E-52D4-64AB-024D1BF8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C5609D-E0BC-B59F-2F1B-B39CDA47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73EABD-6A52-B239-9633-B6E40C4A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8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6D3C11-E48A-7E54-9AD8-02938CDA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D82689-D3CD-5FF5-3F25-0CB4AC70D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F7B9FB-0516-4597-9A93-C008D4A0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090A4-F405-B749-9A9D-67AB1556176E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C1D6A0-7805-B726-01D4-883BB19D5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6617B9-EFB3-67F4-F273-3A5BB26D5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DE2B04-0591-A64E-8AA5-28D7C2EC0D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96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12.xml"/><Relationship Id="rId2" Type="http://schemas.openxmlformats.org/officeDocument/2006/relationships/image" Target="../media/image3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0.xml"/><Relationship Id="rId5" Type="http://schemas.openxmlformats.org/officeDocument/2006/relationships/slide" Target="slide7.xml"/><Relationship Id="rId1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8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12.xml"/><Relationship Id="rId2" Type="http://schemas.openxmlformats.org/officeDocument/2006/relationships/image" Target="../media/image3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0.xml"/><Relationship Id="rId5" Type="http://schemas.openxmlformats.org/officeDocument/2006/relationships/slide" Target="slide7.xml"/><Relationship Id="rId1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584D2-81F7-5B21-E2D5-15E8BACC9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prstTxWarp prst="textDeflateBottom">
              <a:avLst>
                <a:gd name="adj" fmla="val 69858"/>
              </a:avLst>
            </a:prstTxWarp>
          </a:bodyPr>
          <a:lstStyle/>
          <a:p>
            <a:r>
              <a:rPr lang="en-GB" dirty="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AFA010-E5CF-53A4-A908-3624482EB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3870"/>
            <a:ext cx="9144000" cy="77793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guía de </a:t>
            </a:r>
            <a:r>
              <a:rPr lang="es-E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basada en datos.</a:t>
            </a:r>
            <a:endParaRPr lang="en-GB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3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6FBCD-D890-62D4-E32F-479D0965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AFD36C0-2350-5936-27A8-FE0BF98C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409" y="-67510"/>
            <a:ext cx="14258297" cy="770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A9648E4-8178-C2BE-A3D1-11FFACA71EAA}"/>
              </a:ext>
            </a:extLst>
          </p:cNvPr>
          <p:cNvSpPr/>
          <p:nvPr/>
        </p:nvSpPr>
        <p:spPr>
          <a:xfrm>
            <a:off x="-118872" y="-137160"/>
            <a:ext cx="12301728" cy="777522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1000">
                <a:schemeClr val="tx1">
                  <a:alpha val="44939"/>
                </a:schemeClr>
              </a:gs>
              <a:gs pos="99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113B55-8343-625D-D66E-71381D096F73}"/>
              </a:ext>
            </a:extLst>
          </p:cNvPr>
          <p:cNvSpPr txBox="1"/>
          <p:nvPr/>
        </p:nvSpPr>
        <p:spPr>
          <a:xfrm>
            <a:off x="5734879" y="807392"/>
            <a:ext cx="6280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Base de datos relacional</a:t>
            </a:r>
          </a:p>
        </p:txBody>
      </p:sp>
      <p:pic>
        <p:nvPicPr>
          <p:cNvPr id="10" name="Imagen 9" descr="Interfaz de usuario gráfica, Teams&#10;&#10;El contenido generado por IA puede ser incorrecto.">
            <a:extLst>
              <a:ext uri="{FF2B5EF4-FFF2-40B4-BE49-F238E27FC236}">
                <a16:creationId xmlns:a16="http://schemas.microsoft.com/office/drawing/2014/main" id="{7B34ACB2-3BBE-5407-36E2-0C6C0FF4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7" t="5224" r="9443" b="9560"/>
          <a:stretch/>
        </p:blipFill>
        <p:spPr>
          <a:xfrm>
            <a:off x="6374295" y="2526149"/>
            <a:ext cx="4996070" cy="42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AB29D-4B11-585A-D78D-C1708A7A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to montaje de un hombre con una camisa azul&#10;&#10;El contenido generado por IA puede ser incorrecto.">
            <a:extLst>
              <a:ext uri="{FF2B5EF4-FFF2-40B4-BE49-F238E27FC236}">
                <a16:creationId xmlns:a16="http://schemas.microsoft.com/office/drawing/2014/main" id="{963462B9-6F77-9306-18C6-12C70915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480" y="-191293"/>
            <a:ext cx="14158203" cy="704929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F7B4850-BAE5-08FD-366C-ECE4F2588E2D}"/>
              </a:ext>
            </a:extLst>
          </p:cNvPr>
          <p:cNvSpPr/>
          <p:nvPr/>
        </p:nvSpPr>
        <p:spPr>
          <a:xfrm>
            <a:off x="-1261873" y="-490498"/>
            <a:ext cx="15334319" cy="1159929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2000">
                <a:schemeClr val="tx1">
                  <a:alpha val="10793"/>
                </a:schemeClr>
              </a:gs>
              <a:gs pos="99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B982F6-815B-1B41-4183-946A13556243}"/>
              </a:ext>
            </a:extLst>
          </p:cNvPr>
          <p:cNvSpPr txBox="1"/>
          <p:nvPr/>
        </p:nvSpPr>
        <p:spPr>
          <a:xfrm>
            <a:off x="195072" y="521482"/>
            <a:ext cx="6280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Sistema de recomendación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A489D6-3F4B-C5F2-3B17-185EC78F0E88}"/>
              </a:ext>
            </a:extLst>
          </p:cNvPr>
          <p:cNvSpPr txBox="1"/>
          <p:nvPr/>
        </p:nvSpPr>
        <p:spPr>
          <a:xfrm>
            <a:off x="637032" y="1627418"/>
            <a:ext cx="6556248" cy="466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Basado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contenido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Procesamiento</a:t>
            </a:r>
            <a:r>
              <a:rPr lang="en-GB" sz="2000" dirty="0">
                <a:solidFill>
                  <a:schemeClr val="bg1"/>
                </a:solidFill>
              </a:rPr>
              <a:t> del </a:t>
            </a:r>
            <a:r>
              <a:rPr lang="en-GB" sz="2000" dirty="0" err="1">
                <a:solidFill>
                  <a:schemeClr val="bg1"/>
                </a:solidFill>
              </a:rPr>
              <a:t>argumento</a:t>
            </a:r>
            <a:r>
              <a:rPr lang="en-GB" sz="2000" dirty="0">
                <a:solidFill>
                  <a:schemeClr val="bg1"/>
                </a:solidFill>
              </a:rPr>
              <a:t> con NLP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Recomendaciones basadas en la similitud: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Argumento</a:t>
            </a: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Género</a:t>
            </a: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Tipo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Directores</a:t>
            </a: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Guionistas</a:t>
            </a: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Actores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5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69879-34E6-5DF3-6FC4-03C183170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hombre, persona, exterior, frente&#10;&#10;El contenido generado por IA puede ser incorrecto.">
            <a:extLst>
              <a:ext uri="{FF2B5EF4-FFF2-40B4-BE49-F238E27FC236}">
                <a16:creationId xmlns:a16="http://schemas.microsoft.com/office/drawing/2014/main" id="{E35A460C-410E-273E-A5B9-73B83BF9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067735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A9C7728-676F-C264-33F7-5BC7E9DF52FB}"/>
              </a:ext>
            </a:extLst>
          </p:cNvPr>
          <p:cNvSpPr/>
          <p:nvPr/>
        </p:nvSpPr>
        <p:spPr>
          <a:xfrm>
            <a:off x="0" y="-128016"/>
            <a:ext cx="12192000" cy="77660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1000">
                <a:schemeClr val="tx1">
                  <a:alpha val="44939"/>
                </a:schemeClr>
              </a:gs>
              <a:gs pos="99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218FE1-0DCB-BB28-4B0E-CE11C7B4AFEF}"/>
              </a:ext>
            </a:extLst>
          </p:cNvPr>
          <p:cNvSpPr txBox="1"/>
          <p:nvPr/>
        </p:nvSpPr>
        <p:spPr>
          <a:xfrm>
            <a:off x="436409" y="725096"/>
            <a:ext cx="6280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Ejemplo de Uso</a:t>
            </a:r>
          </a:p>
        </p:txBody>
      </p:sp>
    </p:spTree>
    <p:extLst>
      <p:ext uri="{BB962C8B-B14F-4D97-AF65-F5344CB8AC3E}">
        <p14:creationId xmlns:p14="http://schemas.microsoft.com/office/powerpoint/2010/main" val="355029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7D3C0-25A7-2671-3207-B66290BF7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9F2A3-E58E-5685-CB40-17E35A23E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9" y="323920"/>
            <a:ext cx="2835964" cy="656741"/>
          </a:xfrm>
        </p:spPr>
        <p:txBody>
          <a:bodyPr>
            <a:prstTxWarp prst="textDeflateBottom">
              <a:avLst>
                <a:gd name="adj" fmla="val 69858"/>
              </a:avLst>
            </a:prstTxWarp>
            <a:noAutofit/>
          </a:bodyPr>
          <a:lstStyle/>
          <a:p>
            <a:r>
              <a:rPr lang="en-GB" sz="1800" dirty="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DEAB9-322A-429B-EDF5-775B868EB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68787"/>
            <a:ext cx="9144000" cy="656741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chemeClr val="bg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¿Quién eres? Elige tu perfil</a:t>
            </a:r>
            <a:endParaRPr lang="en-GB" sz="40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chemeClr val="bg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Mujer de cabello largo sonriendo&#10;&#10;El contenido generado por IA puede ser incorrecto.">
            <a:hlinkClick r:id="rId2" action="ppaction://hlinksldjump"/>
            <a:extLst>
              <a:ext uri="{FF2B5EF4-FFF2-40B4-BE49-F238E27FC236}">
                <a16:creationId xmlns:a16="http://schemas.microsoft.com/office/drawing/2014/main" id="{3EF50BBB-D020-795E-FF84-3482D07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2809454"/>
            <a:ext cx="1726985" cy="172698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B9716001-9D31-A56A-D1CC-6236C9D48C49}"/>
              </a:ext>
            </a:extLst>
          </p:cNvPr>
          <p:cNvSpPr txBox="1">
            <a:spLocks/>
          </p:cNvSpPr>
          <p:nvPr/>
        </p:nvSpPr>
        <p:spPr>
          <a:xfrm>
            <a:off x="3422155" y="4804508"/>
            <a:ext cx="1508760" cy="3739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Silvia Alsina</a:t>
            </a:r>
            <a:endParaRPr lang="en-GB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7A8F71-6268-77F7-8590-0AF1BA8F0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6" t="43544" r="17674" b="34456"/>
          <a:stretch/>
        </p:blipFill>
        <p:spPr bwMode="auto">
          <a:xfrm>
            <a:off x="7151974" y="2809454"/>
            <a:ext cx="1728009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5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66898-E295-9FE7-8C7E-2B510B60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581F04-E235-0667-A80D-C643D314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949"/>
            <a:ext cx="12192000" cy="763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A6BA1B3-E617-32FB-D422-F78E94EF738C}"/>
              </a:ext>
            </a:extLst>
          </p:cNvPr>
          <p:cNvSpPr/>
          <p:nvPr/>
        </p:nvSpPr>
        <p:spPr>
          <a:xfrm>
            <a:off x="0" y="-5585"/>
            <a:ext cx="12192000" cy="7626096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>
                  <a:alpha val="30000"/>
                </a:schemeClr>
              </a:gs>
              <a:gs pos="99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36621B5-7C87-A20A-1C2F-DE19441765B8}"/>
              </a:ext>
            </a:extLst>
          </p:cNvPr>
          <p:cNvSpPr txBox="1">
            <a:spLocks/>
          </p:cNvSpPr>
          <p:nvPr/>
        </p:nvSpPr>
        <p:spPr>
          <a:xfrm>
            <a:off x="477079" y="323920"/>
            <a:ext cx="2835964" cy="6567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prstTxWarp prst="textDeflateBottom">
              <a:avLst>
                <a:gd name="adj" fmla="val 69858"/>
              </a:avLst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  <a:endParaRPr lang="en-GB" sz="1800" dirty="0">
              <a:solidFill>
                <a:srgbClr val="9741DA"/>
              </a:solidFill>
              <a:latin typeface="Bebas Neue" panose="020B0606020202050201" pitchFamily="34" charset="77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71E66C7-8FAA-7B1C-DEA4-A3DD9787CC85}"/>
              </a:ext>
            </a:extLst>
          </p:cNvPr>
          <p:cNvSpPr txBox="1">
            <a:spLocks/>
          </p:cNvSpPr>
          <p:nvPr/>
        </p:nvSpPr>
        <p:spPr>
          <a:xfrm>
            <a:off x="6539908" y="473211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AEA7614-8B40-B3C1-1585-3A9F2ED403B3}"/>
              </a:ext>
            </a:extLst>
          </p:cNvPr>
          <p:cNvSpPr txBox="1">
            <a:spLocks/>
          </p:cNvSpPr>
          <p:nvPr/>
        </p:nvSpPr>
        <p:spPr>
          <a:xfrm>
            <a:off x="8097190" y="473210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Novedades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1FB042-5A1F-65C1-A251-DBCDFD51F987}"/>
              </a:ext>
            </a:extLst>
          </p:cNvPr>
          <p:cNvSpPr txBox="1">
            <a:spLocks/>
          </p:cNvSpPr>
          <p:nvPr/>
        </p:nvSpPr>
        <p:spPr>
          <a:xfrm>
            <a:off x="4982626" y="473209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D2642C4-F847-90D9-F4E2-A61E24126387}"/>
              </a:ext>
            </a:extLst>
          </p:cNvPr>
          <p:cNvSpPr txBox="1">
            <a:spLocks/>
          </p:cNvSpPr>
          <p:nvPr/>
        </p:nvSpPr>
        <p:spPr>
          <a:xfrm>
            <a:off x="3425344" y="470250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FA8BBC8-26FE-1268-E67D-75AB18A1D874}"/>
              </a:ext>
            </a:extLst>
          </p:cNvPr>
          <p:cNvSpPr txBox="1">
            <a:spLocks/>
          </p:cNvSpPr>
          <p:nvPr/>
        </p:nvSpPr>
        <p:spPr>
          <a:xfrm>
            <a:off x="9654473" y="473208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lista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93865B-805A-FE67-73AF-11E9244CF182}"/>
              </a:ext>
            </a:extLst>
          </p:cNvPr>
          <p:cNvSpPr txBox="1"/>
          <p:nvPr/>
        </p:nvSpPr>
        <p:spPr>
          <a:xfrm>
            <a:off x="477079" y="1380195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Tu guía de </a:t>
            </a:r>
            <a:r>
              <a:rPr lang="es-ES" sz="54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streaming</a:t>
            </a:r>
            <a:r>
              <a:rPr lang="es-ES" sz="5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90E4D8-5E77-3462-188E-5C85D7B21F9D}"/>
              </a:ext>
            </a:extLst>
          </p:cNvPr>
          <p:cNvSpPr txBox="1"/>
          <p:nvPr/>
        </p:nvSpPr>
        <p:spPr>
          <a:xfrm>
            <a:off x="1762506" y="2197807"/>
            <a:ext cx="61036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basada en datos</a:t>
            </a:r>
            <a:endParaRPr lang="en-GB" sz="6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5BBB478-C373-EF27-8A8C-9275BB7C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3556865"/>
            <a:ext cx="1048799" cy="250598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1EFC0D64-1877-DE2B-AC2F-3DD19D53C15B}"/>
              </a:ext>
            </a:extLst>
          </p:cNvPr>
          <p:cNvSpPr txBox="1">
            <a:spLocks/>
          </p:cNvSpPr>
          <p:nvPr/>
        </p:nvSpPr>
        <p:spPr>
          <a:xfrm>
            <a:off x="327406" y="4059314"/>
            <a:ext cx="246644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2490F75C-ADEE-C7FD-4183-9899C84DC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4774955"/>
                  </p:ext>
                </p:extLst>
              </p:nvPr>
            </p:nvGraphicFramePr>
            <p:xfrm>
              <a:off x="233846" y="5045560"/>
              <a:ext cx="2560000" cy="1440000"/>
            </p:xfrm>
            <a:graphic>
              <a:graphicData uri="http://schemas.microsoft.com/office/powerpoint/2016/slidezoom">
                <pslz:sldZm>
                  <pslz:sldZmObj sldId="259" cId="3121006560">
                    <pslz:zmPr id="{38C7703E-7AEA-6247-A0FE-2DBE7F48B5C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Vista general de diapositiva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490F75C-ADEE-C7FD-4183-9899C84DC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846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p:pic>
        <p:nvPicPr>
          <p:cNvPr id="20" name="Imagen 19" descr="Mujer de cabello largo sonriendo&#10;&#10;El contenido generado por IA puede ser incorrecto.">
            <a:hlinkClick r:id="rId6" action="ppaction://hlinksldjump"/>
            <a:extLst>
              <a:ext uri="{FF2B5EF4-FFF2-40B4-BE49-F238E27FC236}">
                <a16:creationId xmlns:a16="http://schemas.microsoft.com/office/drawing/2014/main" id="{D4A03170-E3BE-2A26-6DC9-307D81D2F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8921" y="323920"/>
            <a:ext cx="432000" cy="432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Vista general de diapositiva 21">
                <a:extLst>
                  <a:ext uri="{FF2B5EF4-FFF2-40B4-BE49-F238E27FC236}">
                    <a16:creationId xmlns:a16="http://schemas.microsoft.com/office/drawing/2014/main" id="{4003A538-23D8-6768-53FF-F1F40F4ED0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4050372"/>
                  </p:ext>
                </p:extLst>
              </p:nvPr>
            </p:nvGraphicFramePr>
            <p:xfrm>
              <a:off x="3276227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0" cId="4105054916">
                    <pslz:zmPr id="{D9477A4E-5D0C-FB4E-A2E2-BC49B8480AD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Vista general de diapositiva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03A538-23D8-6768-53FF-F1F40F4ED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6227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9DA76BD1-AC0D-684A-2142-813CB38801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204153"/>
                  </p:ext>
                </p:extLst>
              </p:nvPr>
            </p:nvGraphicFramePr>
            <p:xfrm>
              <a:off x="9360989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1" cId="542499797">
                    <pslz:zmPr id="{F19998FE-EA45-084F-9D0C-AE89A3218BF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Vista general de diapositiva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DA76BD1-AC0D-684A-2142-813CB38801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60989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8EEF46F9-DF98-5751-796A-A58FF29316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2677171"/>
                  </p:ext>
                </p:extLst>
              </p:nvPr>
            </p:nvGraphicFramePr>
            <p:xfrm>
              <a:off x="6318608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2" cId="3724488976">
                    <pslz:zmPr id="{8F78DC95-3C57-4D49-911B-1552EA13D65A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Vista general de diapositiva 2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EEF46F9-DF98-5751-796A-A58FF29316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8608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Vista general de diapositiva 26">
                <a:extLst>
                  <a:ext uri="{FF2B5EF4-FFF2-40B4-BE49-F238E27FC236}">
                    <a16:creationId xmlns:a16="http://schemas.microsoft.com/office/drawing/2014/main" id="{2968EB4E-557A-6D55-D023-67CDAF2E8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2039741"/>
                  </p:ext>
                </p:extLst>
              </p:nvPr>
            </p:nvGraphicFramePr>
            <p:xfrm>
              <a:off x="12403371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4" cId="1779754727">
                    <pslz:zmPr id="{365CF10B-051C-FD41-B055-79B21206F39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Vista general de diapositiva 2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968EB4E-557A-6D55-D023-67CDAF2E8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3371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503CBF9F-9B72-25E3-5D74-FE4DB95BB0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435674"/>
                  </p:ext>
                </p:extLst>
              </p:nvPr>
            </p:nvGraphicFramePr>
            <p:xfrm>
              <a:off x="15302019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7" cId="3550295883">
                    <pslz:zmPr id="{ABB30583-F971-0346-BC15-991FF5DBE537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Vista general de diapositiva 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03CBF9F-9B72-25E3-5D74-FE4DB95BB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302019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363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FE6CF-5B74-223F-D99A-74C79F2E4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2041CE3-BCE3-60C2-4D9E-1595B3CC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949"/>
            <a:ext cx="12192000" cy="763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D6978F3-1DEB-DAB2-7DFD-DF00B1FFFBA7}"/>
              </a:ext>
            </a:extLst>
          </p:cNvPr>
          <p:cNvSpPr/>
          <p:nvPr/>
        </p:nvSpPr>
        <p:spPr>
          <a:xfrm>
            <a:off x="0" y="-5585"/>
            <a:ext cx="12192000" cy="7626096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>
                  <a:alpha val="30000"/>
                </a:schemeClr>
              </a:gs>
              <a:gs pos="99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4D8D773-6D1D-3AB0-872A-53CE5E86E0B3}"/>
              </a:ext>
            </a:extLst>
          </p:cNvPr>
          <p:cNvSpPr txBox="1">
            <a:spLocks/>
          </p:cNvSpPr>
          <p:nvPr/>
        </p:nvSpPr>
        <p:spPr>
          <a:xfrm>
            <a:off x="477079" y="323920"/>
            <a:ext cx="2835964" cy="6567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prstTxWarp prst="textDeflateBottom">
              <a:avLst>
                <a:gd name="adj" fmla="val 69858"/>
              </a:avLst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  <a:endParaRPr lang="en-GB" sz="1800" dirty="0">
              <a:solidFill>
                <a:srgbClr val="9741DA"/>
              </a:solidFill>
              <a:latin typeface="Bebas Neue" panose="020B0606020202050201" pitchFamily="34" charset="77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FB147AA-48D9-310E-AB43-C8659ABDAEBD}"/>
              </a:ext>
            </a:extLst>
          </p:cNvPr>
          <p:cNvSpPr txBox="1">
            <a:spLocks/>
          </p:cNvSpPr>
          <p:nvPr/>
        </p:nvSpPr>
        <p:spPr>
          <a:xfrm>
            <a:off x="6539908" y="473211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6581924-D1F1-FD01-5024-CC3B05401140}"/>
              </a:ext>
            </a:extLst>
          </p:cNvPr>
          <p:cNvSpPr txBox="1">
            <a:spLocks/>
          </p:cNvSpPr>
          <p:nvPr/>
        </p:nvSpPr>
        <p:spPr>
          <a:xfrm>
            <a:off x="8097190" y="473210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Novedades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97F2734-0B1B-FAAC-60C2-7820CA70D018}"/>
              </a:ext>
            </a:extLst>
          </p:cNvPr>
          <p:cNvSpPr txBox="1">
            <a:spLocks/>
          </p:cNvSpPr>
          <p:nvPr/>
        </p:nvSpPr>
        <p:spPr>
          <a:xfrm>
            <a:off x="4982626" y="473209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12341B1-5194-41B5-0033-0D03B00C0774}"/>
              </a:ext>
            </a:extLst>
          </p:cNvPr>
          <p:cNvSpPr txBox="1">
            <a:spLocks/>
          </p:cNvSpPr>
          <p:nvPr/>
        </p:nvSpPr>
        <p:spPr>
          <a:xfrm>
            <a:off x="3425344" y="470250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C66D809-9C1E-B226-8978-302421CD98C5}"/>
              </a:ext>
            </a:extLst>
          </p:cNvPr>
          <p:cNvSpPr txBox="1">
            <a:spLocks/>
          </p:cNvSpPr>
          <p:nvPr/>
        </p:nvSpPr>
        <p:spPr>
          <a:xfrm>
            <a:off x="9654473" y="473208"/>
            <a:ext cx="150876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lista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6BE725A-024C-66A9-8DAC-CF5A27A28D7B}"/>
              </a:ext>
            </a:extLst>
          </p:cNvPr>
          <p:cNvSpPr txBox="1"/>
          <p:nvPr/>
        </p:nvSpPr>
        <p:spPr>
          <a:xfrm>
            <a:off x="477079" y="1380195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Tu guía de </a:t>
            </a:r>
            <a:r>
              <a:rPr lang="es-ES" sz="54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streaming</a:t>
            </a:r>
            <a:r>
              <a:rPr lang="es-ES" sz="5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9EEC46-B937-FEA4-6AC3-B6B35CD372E2}"/>
              </a:ext>
            </a:extLst>
          </p:cNvPr>
          <p:cNvSpPr txBox="1"/>
          <p:nvPr/>
        </p:nvSpPr>
        <p:spPr>
          <a:xfrm>
            <a:off x="1762506" y="2197807"/>
            <a:ext cx="61036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ebas Neue" panose="020B0606020202050201" pitchFamily="34" charset="77"/>
                <a:cs typeface="Arial" panose="020B0604020202020204" pitchFamily="34" charset="0"/>
              </a:rPr>
              <a:t>basada en datos</a:t>
            </a:r>
            <a:endParaRPr lang="en-GB" sz="66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5E8A4E9-8F65-21D5-8A73-C21F0046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3556865"/>
            <a:ext cx="1048799" cy="250598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3E5CD34C-CA7F-0A43-29B8-DBAA142BF0F2}"/>
              </a:ext>
            </a:extLst>
          </p:cNvPr>
          <p:cNvSpPr txBox="1">
            <a:spLocks/>
          </p:cNvSpPr>
          <p:nvPr/>
        </p:nvSpPr>
        <p:spPr>
          <a:xfrm>
            <a:off x="327406" y="4059314"/>
            <a:ext cx="2466440" cy="3739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0E49B399-62BD-FFA4-3EC8-D84AFBBDCC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196073"/>
                  </p:ext>
                </p:extLst>
              </p:nvPr>
            </p:nvGraphicFramePr>
            <p:xfrm>
              <a:off x="-5883490" y="5045560"/>
              <a:ext cx="2560000" cy="1440000"/>
            </p:xfrm>
            <a:graphic>
              <a:graphicData uri="http://schemas.microsoft.com/office/powerpoint/2016/slidezoom">
                <pslz:sldZm>
                  <pslz:sldZmObj sldId="259" cId="3121006560">
                    <pslz:zmPr id="{38C7703E-7AEA-6247-A0FE-2DBE7F48B5C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Vista general de diapositiva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E49B399-62BD-FFA4-3EC8-D84AFBBDCC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883490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p:pic>
        <p:nvPicPr>
          <p:cNvPr id="20" name="Imagen 19" descr="Mujer de cabello largo sonriendo&#10;&#10;El contenido generado por IA puede ser incorrecto.">
            <a:hlinkClick r:id="rId6" action="ppaction://hlinksldjump"/>
            <a:extLst>
              <a:ext uri="{FF2B5EF4-FFF2-40B4-BE49-F238E27FC236}">
                <a16:creationId xmlns:a16="http://schemas.microsoft.com/office/drawing/2014/main" id="{6F034B14-0152-5626-ADBF-EEC922748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8921" y="323920"/>
            <a:ext cx="432000" cy="432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Vista general de diapositiva 21">
                <a:extLst>
                  <a:ext uri="{FF2B5EF4-FFF2-40B4-BE49-F238E27FC236}">
                    <a16:creationId xmlns:a16="http://schemas.microsoft.com/office/drawing/2014/main" id="{B1F34399-AE76-263F-1262-FF3218D34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438189"/>
                  </p:ext>
                </p:extLst>
              </p:nvPr>
            </p:nvGraphicFramePr>
            <p:xfrm>
              <a:off x="-2841109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0" cId="4105054916">
                    <pslz:zmPr id="{D9477A4E-5D0C-FB4E-A2E2-BC49B8480AD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Vista general de diapositiva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1F34399-AE76-263F-1262-FF3218D34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841109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269ED9FC-4021-9D75-AC8E-A22BDE25B9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8426110"/>
                  </p:ext>
                </p:extLst>
              </p:nvPr>
            </p:nvGraphicFramePr>
            <p:xfrm>
              <a:off x="3243653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1" cId="542499797">
                    <pslz:zmPr id="{F19998FE-EA45-084F-9D0C-AE89A3218BF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Vista general de diapositiva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69ED9FC-4021-9D75-AC8E-A22BDE25B9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43653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1D83FDD1-751B-1D03-9976-6743104D2C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623591"/>
                  </p:ext>
                </p:extLst>
              </p:nvPr>
            </p:nvGraphicFramePr>
            <p:xfrm>
              <a:off x="201272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2" cId="3724488976">
                    <pslz:zmPr id="{8F78DC95-3C57-4D49-911B-1552EA13D65A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Vista general de diapositiva 2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D83FDD1-751B-1D03-9976-6743104D2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272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Vista general de diapositiva 26">
                <a:extLst>
                  <a:ext uri="{FF2B5EF4-FFF2-40B4-BE49-F238E27FC236}">
                    <a16:creationId xmlns:a16="http://schemas.microsoft.com/office/drawing/2014/main" id="{7ACEB719-4E4B-55DD-F989-316871F324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70517"/>
                  </p:ext>
                </p:extLst>
              </p:nvPr>
            </p:nvGraphicFramePr>
            <p:xfrm>
              <a:off x="6286035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4" cId="1779754727">
                    <pslz:zmPr id="{365CF10B-051C-FD41-B055-79B21206F395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Vista general de diapositiva 2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ACEB719-4E4B-55DD-F989-316871F324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6035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C79EA5C7-DABF-B445-D2FA-F9D7F90D7C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5643590"/>
                  </p:ext>
                </p:extLst>
              </p:nvPr>
            </p:nvGraphicFramePr>
            <p:xfrm>
              <a:off x="9184683" y="5045560"/>
              <a:ext cx="2560000" cy="1440000"/>
            </p:xfrm>
            <a:graphic>
              <a:graphicData uri="http://schemas.microsoft.com/office/powerpoint/2016/slidezoom">
                <pslz:sldZm>
                  <pslz:sldZmObj sldId="267" cId="3550295883">
                    <pslz:zmPr id="{ABB30583-F971-0346-BC15-991FF5DBE537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Vista general de diapositiva 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79EA5C7-DABF-B445-D2FA-F9D7F90D7C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84683" y="5045560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5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A52F8-3438-A053-4E74-339C8993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62BCF-BAB1-CAC9-2682-530EB1246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9" y="323920"/>
            <a:ext cx="2835964" cy="656741"/>
          </a:xfrm>
        </p:spPr>
        <p:txBody>
          <a:bodyPr>
            <a:prstTxWarp prst="textDeflateBottom">
              <a:avLst>
                <a:gd name="adj" fmla="val 69858"/>
              </a:avLst>
            </a:prstTxWarp>
            <a:noAutofit/>
          </a:bodyPr>
          <a:lstStyle/>
          <a:p>
            <a:r>
              <a:rPr lang="en-GB" sz="1800" dirty="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AF6B9C-0454-F67A-5A2F-3F11A99F7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68787"/>
            <a:ext cx="9144000" cy="656741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chemeClr val="bg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¿Quién eres? Elige tu perfil</a:t>
            </a:r>
            <a:endParaRPr lang="en-GB" sz="40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chemeClr val="bg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Mujer de cabello largo sonriendo&#10;&#10;El contenido generado por IA puede ser incorrecto.">
            <a:hlinkClick r:id="rId2" action="ppaction://hlinksldjump"/>
            <a:extLst>
              <a:ext uri="{FF2B5EF4-FFF2-40B4-BE49-F238E27FC236}">
                <a16:creationId xmlns:a16="http://schemas.microsoft.com/office/drawing/2014/main" id="{98889BA1-3869-753B-EFBC-B31C092B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2809454"/>
            <a:ext cx="1726985" cy="1726985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36EB5E6E-DA07-D6AA-4F09-F2049F4ACDB6}"/>
              </a:ext>
            </a:extLst>
          </p:cNvPr>
          <p:cNvSpPr txBox="1">
            <a:spLocks/>
          </p:cNvSpPr>
          <p:nvPr/>
        </p:nvSpPr>
        <p:spPr>
          <a:xfrm>
            <a:off x="3422155" y="4804508"/>
            <a:ext cx="1508760" cy="3739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Silvia Alsina</a:t>
            </a:r>
            <a:endParaRPr lang="en-GB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BEA83B-22A7-0A89-E78B-39D2289C7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6" t="43544" r="17674" b="34456"/>
          <a:stretch/>
        </p:blipFill>
        <p:spPr bwMode="auto">
          <a:xfrm>
            <a:off x="7151974" y="2809454"/>
            <a:ext cx="1728009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4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0B578-C3FE-56C5-A5DE-EB9773B3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E1771-7293-0622-0B8F-EF05CA474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prstTxWarp prst="textDeflateBottom">
              <a:avLst>
                <a:gd name="adj" fmla="val 69858"/>
              </a:avLst>
            </a:prstTxWarp>
          </a:bodyPr>
          <a:lstStyle/>
          <a:p>
            <a:r>
              <a:rPr lang="en-GB" dirty="0">
                <a:solidFill>
                  <a:srgbClr val="9741DA"/>
                </a:solidFill>
                <a:latin typeface="Bebas Neue" panose="020B0606020202050201" pitchFamily="34" charset="77"/>
              </a:rPr>
              <a:t>STREAMWISE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3C0C1-B404-B699-D509-FB2E0FA08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3870"/>
            <a:ext cx="9144000" cy="77793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guía de </a:t>
            </a:r>
            <a:r>
              <a:rPr lang="es-E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basada en datos.</a:t>
            </a:r>
            <a:endParaRPr lang="en-GB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23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49E721-3449-351E-A2EF-20BD2085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" y="-1"/>
            <a:ext cx="12194222" cy="68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240D23-7C20-5A60-B7D9-DBE3C69AD87A}"/>
              </a:ext>
            </a:extLst>
          </p:cNvPr>
          <p:cNvSpPr/>
          <p:nvPr/>
        </p:nvSpPr>
        <p:spPr>
          <a:xfrm>
            <a:off x="0" y="11965"/>
            <a:ext cx="12192000" cy="7626096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>
                  <a:alpha val="30000"/>
                </a:schemeClr>
              </a:gs>
              <a:gs pos="99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05FCD6-F5F6-26EC-2A5C-96CBBE5192E8}"/>
              </a:ext>
            </a:extLst>
          </p:cNvPr>
          <p:cNvSpPr txBox="1"/>
          <p:nvPr/>
        </p:nvSpPr>
        <p:spPr>
          <a:xfrm>
            <a:off x="504511" y="1270467"/>
            <a:ext cx="3436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Contexto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41376E-46E4-DB86-C678-6754793FC452}"/>
              </a:ext>
            </a:extLst>
          </p:cNvPr>
          <p:cNvSpPr txBox="1"/>
          <p:nvPr/>
        </p:nvSpPr>
        <p:spPr>
          <a:xfrm>
            <a:off x="749808" y="2193797"/>
            <a:ext cx="6556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Gran </a:t>
            </a:r>
            <a:r>
              <a:rPr lang="en-GB" sz="2000" dirty="0" err="1">
                <a:solidFill>
                  <a:schemeClr val="bg1"/>
                </a:solidFill>
              </a:rPr>
              <a:t>cantidad</a:t>
            </a:r>
            <a:r>
              <a:rPr lang="en-GB" sz="2000" dirty="0">
                <a:solidFill>
                  <a:schemeClr val="bg1"/>
                </a:solidFill>
              </a:rPr>
              <a:t> de </a:t>
            </a:r>
            <a:r>
              <a:rPr lang="en-GB" sz="2000" dirty="0" err="1">
                <a:solidFill>
                  <a:schemeClr val="bg1"/>
                </a:solidFill>
              </a:rPr>
              <a:t>entretenimiento</a:t>
            </a:r>
            <a:r>
              <a:rPr lang="en-GB" sz="2000" dirty="0">
                <a:solidFill>
                  <a:schemeClr val="bg1"/>
                </a:solidFill>
              </a:rPr>
              <a:t> disponible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Sistema de </a:t>
            </a:r>
            <a:r>
              <a:rPr lang="en-GB" sz="2000" dirty="0" err="1">
                <a:solidFill>
                  <a:schemeClr val="bg1"/>
                </a:solidFill>
              </a:rPr>
              <a:t>recomendación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único</a:t>
            </a:r>
            <a:r>
              <a:rPr lang="en-GB" sz="2000" dirty="0">
                <a:solidFill>
                  <a:schemeClr val="bg1"/>
                </a:solidFill>
              </a:rPr>
              <a:t> de </a:t>
            </a:r>
            <a:r>
              <a:rPr lang="en-GB" sz="2000" dirty="0" err="1">
                <a:solidFill>
                  <a:schemeClr val="bg1"/>
                </a:solidFill>
              </a:rPr>
              <a:t>cada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plataforma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56DE16-1D4E-BD49-2279-809BFE28BEE0}"/>
              </a:ext>
            </a:extLst>
          </p:cNvPr>
          <p:cNvSpPr txBox="1"/>
          <p:nvPr/>
        </p:nvSpPr>
        <p:spPr>
          <a:xfrm>
            <a:off x="504510" y="3601943"/>
            <a:ext cx="3436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44A4B7-F7CC-AD80-ED1F-911D09EB4F37}"/>
              </a:ext>
            </a:extLst>
          </p:cNvPr>
          <p:cNvSpPr txBox="1"/>
          <p:nvPr/>
        </p:nvSpPr>
        <p:spPr>
          <a:xfrm>
            <a:off x="749808" y="4302203"/>
            <a:ext cx="6556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Sistema de </a:t>
            </a:r>
            <a:r>
              <a:rPr lang="en-GB" sz="2000" dirty="0" err="1">
                <a:solidFill>
                  <a:schemeClr val="bg1"/>
                </a:solidFill>
              </a:rPr>
              <a:t>recomendación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basado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contenido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interplataforma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0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03CF9-2474-B84C-BB51-1EC2E760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19A3F2A-A7B2-6A0C-566C-12955853E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6528" y="-118871"/>
            <a:ext cx="18552592" cy="77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64C5D6C-9EB0-4693-3793-DEFE12324467}"/>
              </a:ext>
            </a:extLst>
          </p:cNvPr>
          <p:cNvSpPr/>
          <p:nvPr/>
        </p:nvSpPr>
        <p:spPr>
          <a:xfrm>
            <a:off x="-64008" y="0"/>
            <a:ext cx="12256008" cy="763806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tx1">
                  <a:alpha val="35349"/>
                </a:schemeClr>
              </a:gs>
              <a:gs pos="99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D284D7-5029-ADEA-ABFB-835AAC3A4DAA}"/>
              </a:ext>
            </a:extLst>
          </p:cNvPr>
          <p:cNvSpPr txBox="1"/>
          <p:nvPr/>
        </p:nvSpPr>
        <p:spPr>
          <a:xfrm>
            <a:off x="5734879" y="807392"/>
            <a:ext cx="6280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Estructura del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EC124C-0A53-FF71-9C46-6D437DE9A946}"/>
              </a:ext>
            </a:extLst>
          </p:cNvPr>
          <p:cNvSpPr txBox="1"/>
          <p:nvPr/>
        </p:nvSpPr>
        <p:spPr>
          <a:xfrm>
            <a:off x="6096000" y="1732310"/>
            <a:ext cx="6556248" cy="431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ELT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Obtención</a:t>
            </a:r>
            <a:r>
              <a:rPr lang="en-GB" sz="2000" dirty="0">
                <a:solidFill>
                  <a:schemeClr val="bg1"/>
                </a:solidFill>
              </a:rPr>
              <a:t> de </a:t>
            </a:r>
            <a:r>
              <a:rPr lang="en-GB" sz="2000" dirty="0" err="1">
                <a:solidFill>
                  <a:schemeClr val="bg1"/>
                </a:solidFill>
              </a:rPr>
              <a:t>datos</a:t>
            </a:r>
            <a:r>
              <a:rPr lang="en-GB" sz="2000" dirty="0">
                <a:solidFill>
                  <a:schemeClr val="bg1"/>
                </a:solidFill>
              </a:rPr>
              <a:t> de Apis y Webs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Limpieza</a:t>
            </a:r>
            <a:r>
              <a:rPr lang="en-GB" sz="2000" dirty="0">
                <a:solidFill>
                  <a:schemeClr val="bg1"/>
                </a:solidFill>
              </a:rPr>
              <a:t> de </a:t>
            </a:r>
            <a:r>
              <a:rPr lang="en-GB" sz="2000" dirty="0" err="1">
                <a:solidFill>
                  <a:schemeClr val="bg1"/>
                </a:solidFill>
              </a:rPr>
              <a:t>los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datos</a:t>
            </a: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Carga</a:t>
            </a:r>
            <a:r>
              <a:rPr lang="en-GB" sz="2000" dirty="0">
                <a:solidFill>
                  <a:schemeClr val="bg1"/>
                </a:solidFill>
              </a:rPr>
              <a:t> a BBDD de Mongo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Creación</a:t>
            </a:r>
            <a:r>
              <a:rPr lang="en-GB" sz="2000" dirty="0">
                <a:solidFill>
                  <a:schemeClr val="bg1"/>
                </a:solidFill>
              </a:rPr>
              <a:t> BBDD SQL e </a:t>
            </a:r>
            <a:r>
              <a:rPr lang="en-GB" sz="2000" dirty="0" err="1">
                <a:solidFill>
                  <a:schemeClr val="bg1"/>
                </a:solidFill>
              </a:rPr>
              <a:t>inserción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NLP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Sistema de </a:t>
            </a:r>
            <a:r>
              <a:rPr lang="en-GB" sz="2000" dirty="0" err="1">
                <a:solidFill>
                  <a:schemeClr val="bg1"/>
                </a:solidFill>
              </a:rPr>
              <a:t>recomendación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5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12FF6-7271-B2CB-0670-B145A38CD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27B9E73-D0DA-5B76-6E0A-455CFA07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" y="0"/>
            <a:ext cx="18544032" cy="77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9D67281-218A-693C-36E9-23A998B8BB66}"/>
              </a:ext>
            </a:extLst>
          </p:cNvPr>
          <p:cNvSpPr/>
          <p:nvPr/>
        </p:nvSpPr>
        <p:spPr>
          <a:xfrm>
            <a:off x="-1335025" y="-764818"/>
            <a:ext cx="15334319" cy="1159929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8000">
                <a:schemeClr val="tx1">
                  <a:alpha val="23000"/>
                </a:schemeClr>
              </a:gs>
              <a:gs pos="99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48F76F-8C7D-F743-7B68-F21A21833467}"/>
              </a:ext>
            </a:extLst>
          </p:cNvPr>
          <p:cNvSpPr txBox="1"/>
          <p:nvPr/>
        </p:nvSpPr>
        <p:spPr>
          <a:xfrm>
            <a:off x="158496" y="722232"/>
            <a:ext cx="6280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Obtención de datos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FC01A4-904C-ABB6-6770-D0401003F98D}"/>
              </a:ext>
            </a:extLst>
          </p:cNvPr>
          <p:cNvSpPr txBox="1"/>
          <p:nvPr/>
        </p:nvSpPr>
        <p:spPr>
          <a:xfrm>
            <a:off x="646176" y="2346969"/>
            <a:ext cx="6556248" cy="404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MoviesDatabase</a:t>
            </a:r>
            <a:r>
              <a:rPr lang="en-GB" sz="2000" dirty="0">
                <a:solidFill>
                  <a:schemeClr val="bg1"/>
                </a:solidFill>
              </a:rPr>
              <a:t> (API)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Información</a:t>
            </a:r>
            <a:r>
              <a:rPr lang="en-GB" sz="2000" dirty="0">
                <a:solidFill>
                  <a:schemeClr val="bg1"/>
                </a:solidFill>
              </a:rPr>
              <a:t> general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Título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año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género</a:t>
            </a:r>
            <a:r>
              <a:rPr lang="en-GB" sz="2000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IMDB (Web Scrapping)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Información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detallada</a:t>
            </a:r>
            <a:endParaRPr lang="en-GB" sz="2000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Puntuación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actores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directores</a:t>
            </a:r>
            <a:r>
              <a:rPr lang="en-GB" sz="2000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Información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actores</a:t>
            </a:r>
            <a:endParaRPr lang="en-GB" sz="2000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Año</a:t>
            </a:r>
            <a:r>
              <a:rPr lang="en-GB" sz="2000" dirty="0">
                <a:solidFill>
                  <a:schemeClr val="bg1"/>
                </a:solidFill>
              </a:rPr>
              <a:t>, roles, </a:t>
            </a:r>
            <a:r>
              <a:rPr lang="en-GB" sz="2000" dirty="0" err="1">
                <a:solidFill>
                  <a:schemeClr val="bg1"/>
                </a:solidFill>
              </a:rPr>
              <a:t>premios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nominaciones</a:t>
            </a:r>
            <a:r>
              <a:rPr lang="en-GB" sz="20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24488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187</Words>
  <Application>Microsoft Macintosh PowerPoint</Application>
  <PresentationFormat>Panorámica</PresentationFormat>
  <Paragraphs>63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Bebas Neue</vt:lpstr>
      <vt:lpstr>Tema de Office</vt:lpstr>
      <vt:lpstr>STREAMWISE</vt:lpstr>
      <vt:lpstr>STREAMWISE</vt:lpstr>
      <vt:lpstr>Presentación de PowerPoint</vt:lpstr>
      <vt:lpstr>Presentación de PowerPoint</vt:lpstr>
      <vt:lpstr>STREAMWISE</vt:lpstr>
      <vt:lpstr>STREAMWISE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Silvia Alsina</dc:creator>
  <cp:lastModifiedBy>Silvia Alsina</cp:lastModifiedBy>
  <cp:revision>2</cp:revision>
  <dcterms:created xsi:type="dcterms:W3CDTF">2025-02-07T08:36:18Z</dcterms:created>
  <dcterms:modified xsi:type="dcterms:W3CDTF">2025-02-07T15:12:16Z</dcterms:modified>
</cp:coreProperties>
</file>